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48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59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2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64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04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64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0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19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46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90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40C53-F7FD-4BBB-B27D-435F86681CC3}" type="datetimeFigureOut">
              <a:rPr lang="en-GB" smtClean="0"/>
              <a:t>31/03/2021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B176A-9B47-407F-914E-6D360AEDC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69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lant growing out of a book&#10;&#10;Description automatically generated with low confidence">
            <a:extLst>
              <a:ext uri="{FF2B5EF4-FFF2-40B4-BE49-F238E27FC236}">
                <a16:creationId xmlns:a16="http://schemas.microsoft.com/office/drawing/2014/main" id="{2124221B-B3B1-48ED-A2F7-C064965D4F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76454" y="8534400"/>
            <a:ext cx="841704" cy="124097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F9BB5A-A613-4A51-9688-548F0BE52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533678"/>
              </p:ext>
            </p:extLst>
          </p:nvPr>
        </p:nvGraphicFramePr>
        <p:xfrm>
          <a:off x="0" y="0"/>
          <a:ext cx="6858000" cy="9906004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3051284078"/>
                    </a:ext>
                  </a:extLst>
                </a:gridCol>
                <a:gridCol w="417534">
                  <a:extLst>
                    <a:ext uri="{9D8B030D-6E8A-4147-A177-3AD203B41FA5}">
                      <a16:colId xmlns:a16="http://schemas.microsoft.com/office/drawing/2014/main" val="3833115799"/>
                    </a:ext>
                  </a:extLst>
                </a:gridCol>
                <a:gridCol w="1565754">
                  <a:extLst>
                    <a:ext uri="{9D8B030D-6E8A-4147-A177-3AD203B41FA5}">
                      <a16:colId xmlns:a16="http://schemas.microsoft.com/office/drawing/2014/main" val="4600581"/>
                    </a:ext>
                  </a:extLst>
                </a:gridCol>
                <a:gridCol w="4265112">
                  <a:extLst>
                    <a:ext uri="{9D8B030D-6E8A-4147-A177-3AD203B41FA5}">
                      <a16:colId xmlns:a16="http://schemas.microsoft.com/office/drawing/2014/main" val="2448257152"/>
                    </a:ext>
                  </a:extLst>
                </a:gridCol>
              </a:tblGrid>
              <a:tr h="30715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u="none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TARAWEEH TABLE</a:t>
                      </a:r>
                      <a:endParaRPr lang="en-GB" sz="105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19343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Isha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وَاللَّيْلِ إِذَا يَغْشَى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وَالضُّحَى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001790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أَلَمْ نَشْرَحْ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وَالتِّينِ وَالزَّيْتُونِ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631231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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3333FF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اقْرَأْ بِاسْمِ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3333FF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إِنَّا أَنْزَلْنَاهُ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644742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3333FF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لَمْ يَكُنِ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3333FF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إِذَا زُلْزِلَتِ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823642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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وَٱلْعَٰدِيَٰتِ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9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 </a:t>
                      </a: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ٱلْقَارِعَةُ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409503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أَلْهَىٰكُمُ ٱلتَّكَاثُرُ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وَٱلْعَصْرِ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145285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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وَيْلٌ لِّكُلِّ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أَلَمْ تَرَ كَيْفَ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538117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لِإِيلَٰفِ قُرَيْشٍ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أَرَءَيْتَ ٱلَّذِى 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396586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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إِنَّآ أَعْطَيْنَٰكَ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قُلْ يَٰٓأَيُّهَا ٱلْكَٰفِرُونَ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330883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إِذَا جَآءَ 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تَبَّتْ يَدَآ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02762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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وَاللَّيْلِ إِذَا يَغْشَى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وَالضُّحَى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281448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أَلَمْ نَشْرَحْ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وَالتِّينِ وَالزَّيْتُونِ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700243"/>
                  </a:ext>
                </a:extLst>
              </a:tr>
              <a:tr h="1073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Isha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A5002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A50021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قُلْ هُوَ ٱللَّهُ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A50021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قُلْ أَعُوذُ بِرَبِّ ٱلْفَلَقِ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A50021"/>
                          </a:solidFill>
                          <a:effectLst/>
                          <a:latin typeface="Traditional Arabic" panose="02020603050405020304" pitchFamily="18" charset="-78"/>
                          <a:ea typeface="Calibri" panose="020F0502020204030204" pitchFamily="34" charset="0"/>
                          <a:cs typeface="+mn-cs"/>
                        </a:rPr>
                        <a:t>قُل أَعوذُ بِرَبِّ النّاسِ</a:t>
                      </a: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A5002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414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43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7F71A16-D8AD-4C59-AC37-3CFC3CCEE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645353"/>
              </p:ext>
            </p:extLst>
          </p:nvPr>
        </p:nvGraphicFramePr>
        <p:xfrm>
          <a:off x="0" y="0"/>
          <a:ext cx="6858000" cy="9906004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3051284078"/>
                    </a:ext>
                  </a:extLst>
                </a:gridCol>
                <a:gridCol w="417534">
                  <a:extLst>
                    <a:ext uri="{9D8B030D-6E8A-4147-A177-3AD203B41FA5}">
                      <a16:colId xmlns:a16="http://schemas.microsoft.com/office/drawing/2014/main" val="3833115799"/>
                    </a:ext>
                  </a:extLst>
                </a:gridCol>
                <a:gridCol w="1565754">
                  <a:extLst>
                    <a:ext uri="{9D8B030D-6E8A-4147-A177-3AD203B41FA5}">
                      <a16:colId xmlns:a16="http://schemas.microsoft.com/office/drawing/2014/main" val="4600581"/>
                    </a:ext>
                  </a:extLst>
                </a:gridCol>
                <a:gridCol w="4265112">
                  <a:extLst>
                    <a:ext uri="{9D8B030D-6E8A-4147-A177-3AD203B41FA5}">
                      <a16:colId xmlns:a16="http://schemas.microsoft.com/office/drawing/2014/main" val="2448257152"/>
                    </a:ext>
                  </a:extLst>
                </a:gridCol>
              </a:tblGrid>
              <a:tr h="30715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u="none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TARAWEEH TABLE</a:t>
                      </a:r>
                      <a:endParaRPr lang="en-GB" sz="105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19343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Isha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001790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631231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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644742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>
                          <a:solidFill>
                            <a:srgbClr val="3333FF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823642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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409503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145285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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538117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CC7900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396586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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330883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02762"/>
                  </a:ext>
                </a:extLst>
              </a:tr>
              <a:tr h="7104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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281448"/>
                  </a:ext>
                </a:extLst>
              </a:tr>
              <a:tr h="7104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009999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700243"/>
                  </a:ext>
                </a:extLst>
              </a:tr>
              <a:tr h="1073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Isha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solidFill>
                            <a:srgbClr val="A5002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raditional Arabic" panose="02020603050405020304" pitchFamily="18" charset="-78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51044" marR="5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rgbClr val="A50021"/>
                          </a:solidFill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044" marR="5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414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93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129</Words>
  <Application>Microsoft Office PowerPoint</Application>
  <PresentationFormat>A4 Paper (210x297 mm)</PresentationFormat>
  <Paragraphs>95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Traditional Arabic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Mariam Qureshi</dc:creator>
  <cp:lastModifiedBy>Mariam Qureshi</cp:lastModifiedBy>
  <cp:revision>4</cp:revision>
  <cp:lastPrinted>2021-03-31T06:29:06Z</cp:lastPrinted>
  <dcterms:created xsi:type="dcterms:W3CDTF">2021-03-28T15:18:45Z</dcterms:created>
  <dcterms:modified xsi:type="dcterms:W3CDTF">2021-03-31T06:29:52Z</dcterms:modified>
</cp:coreProperties>
</file>